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  <p:sldId id="276" r:id="rId3"/>
    <p:sldId id="263" r:id="rId4"/>
    <p:sldId id="258" r:id="rId5"/>
    <p:sldId id="264" r:id="rId6"/>
    <p:sldId id="259" r:id="rId7"/>
    <p:sldId id="260" r:id="rId8"/>
    <p:sldId id="274" r:id="rId9"/>
    <p:sldId id="261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8" r:id="rId19"/>
    <p:sldId id="273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46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1048AB3-1098-43BF-A33D-0532A7898EBE}" type="datetimeFigureOut">
              <a:rPr lang="ru-RU" smtClean="0"/>
              <a:pPr/>
              <a:t>04.09.2013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185DE3B-F981-45F6-A99B-391A9509A7F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jpeg"/><Relationship Id="rId18" Type="http://schemas.openxmlformats.org/officeDocument/2006/relationships/image" Target="../media/image38.jpeg"/><Relationship Id="rId3" Type="http://schemas.openxmlformats.org/officeDocument/2006/relationships/image" Target="../media/image23.jpeg"/><Relationship Id="rId21" Type="http://schemas.openxmlformats.org/officeDocument/2006/relationships/image" Target="../media/image41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17" Type="http://schemas.openxmlformats.org/officeDocument/2006/relationships/image" Target="../media/image37.jpeg"/><Relationship Id="rId2" Type="http://schemas.openxmlformats.org/officeDocument/2006/relationships/image" Target="../media/image22.jpeg"/><Relationship Id="rId16" Type="http://schemas.openxmlformats.org/officeDocument/2006/relationships/image" Target="../media/image36.jpe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5786" y="1285860"/>
            <a:ext cx="7715304" cy="338554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solidFill>
                  <a:srgbClr val="FF0000"/>
                </a:solidFill>
                <a:latin typeface="+mj-lt"/>
              </a:rPr>
              <a:t>Курская битва</a:t>
            </a:r>
          </a:p>
          <a:p>
            <a:pPr algn="ctr"/>
            <a:endParaRPr lang="ru-RU" sz="4000" dirty="0" smtClean="0">
              <a:latin typeface="+mj-lt"/>
            </a:endParaRPr>
          </a:p>
          <a:p>
            <a:pPr algn="ctr"/>
            <a:r>
              <a:rPr lang="ru-RU" sz="3200" dirty="0" smtClean="0">
                <a:latin typeface="+mj-lt"/>
              </a:rPr>
              <a:t>Подготовила презентацию</a:t>
            </a:r>
          </a:p>
          <a:p>
            <a:pPr algn="ctr"/>
            <a:r>
              <a:rPr lang="ru-RU" sz="3200" dirty="0" smtClean="0">
                <a:latin typeface="+mj-lt"/>
              </a:rPr>
              <a:t> учитель МКОУ </a:t>
            </a:r>
            <a:r>
              <a:rPr lang="ru-RU" sz="3200" dirty="0" err="1" smtClean="0">
                <a:latin typeface="+mj-lt"/>
              </a:rPr>
              <a:t>Коротоякская</a:t>
            </a:r>
            <a:r>
              <a:rPr lang="ru-RU" sz="3200" dirty="0" smtClean="0">
                <a:latin typeface="+mj-lt"/>
              </a:rPr>
              <a:t> СОШ </a:t>
            </a:r>
          </a:p>
          <a:p>
            <a:pPr algn="ctr"/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Холина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Зо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я 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Никола</a:t>
            </a:r>
            <a:r>
              <a:rPr lang="ru-RU" sz="4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+mj-lt"/>
              </a:rPr>
              <a:t>евна</a:t>
            </a:r>
            <a:endParaRPr lang="ru-RU" sz="4400" dirty="0">
              <a:solidFill>
                <a:schemeClr val="accent4">
                  <a:lumMod val="60000"/>
                  <a:lumOff val="40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лакат времён Курской битвы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32" y="0"/>
            <a:ext cx="5429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 r="909" b="5112"/>
          <a:stretch>
            <a:fillRect/>
          </a:stretch>
        </p:blipFill>
        <p:spPr bwMode="auto">
          <a:xfrm>
            <a:off x="1428728" y="2143116"/>
            <a:ext cx="6419013" cy="4481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42910" y="642918"/>
            <a:ext cx="8001056" cy="830997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Сражение под Прохоровкой</a:t>
            </a: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86182" y="1785926"/>
            <a:ext cx="5094803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1571612"/>
            <a:ext cx="4643438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тургеневских охотничьих местах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Воронки, груды мертвого металла.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Здесь за день по двенадцати атак</a:t>
            </a: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Отчаянная рота отбивала</a:t>
            </a:r>
            <a:r>
              <a:rPr kumimoji="0" lang="ru-RU" sz="28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285728"/>
            <a:ext cx="8501122" cy="76944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/>
              <a:t>Курская дуга</a:t>
            </a:r>
            <a:endParaRPr lang="ru-RU" sz="4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57166"/>
            <a:ext cx="4672025" cy="6327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0" y="1428736"/>
            <a:ext cx="428624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как бомбили нас! Не говори —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Такого в Сталинграде не видали.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Всю ночь качались в небе фонари,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Кровавым светом озаряя дали,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000372"/>
            <a:ext cx="5524500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285720" y="214290"/>
            <a:ext cx="4071934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 рассветом «тигры» шли на нас опять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вспыхивали дымными столбами,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приникали мы, устав стрелять,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 горячей фляге пыльными губами.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568458"/>
            <a:ext cx="6992898" cy="4041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142844" y="642918"/>
            <a:ext cx="603620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А все же удержали рубежи,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июльской битве оправдав надежды.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Окопы на полях примятой ржи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Проходят там, где проходили прежде.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2421603"/>
            <a:ext cx="6262692" cy="4245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42844" y="500042"/>
            <a:ext cx="6554871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на скелете пушки «</a:t>
            </a: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фердинанд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»,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Прорвавшейся на курские пригорки,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Фотографируется лейтенант,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над пилоткой нимбом — дым махорки.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rokossovski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3116"/>
            <a:ext cx="1838325" cy="2581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000108"/>
            <a:ext cx="1785918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1071546"/>
            <a:ext cx="205740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10" descr="vatut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15206" y="2143116"/>
            <a:ext cx="1771650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143108" y="4357694"/>
            <a:ext cx="4857784" cy="2062103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Рокоссовский К.К.</a:t>
            </a:r>
          </a:p>
          <a:p>
            <a:pPr algn="ctr"/>
            <a:r>
              <a:rPr lang="ru-RU" sz="3200" dirty="0" smtClean="0"/>
              <a:t>Жуков Г.К.</a:t>
            </a:r>
          </a:p>
          <a:p>
            <a:pPr algn="ctr"/>
            <a:r>
              <a:rPr lang="ru-RU" sz="3200" dirty="0" smtClean="0"/>
              <a:t>Конев И.С.</a:t>
            </a:r>
          </a:p>
          <a:p>
            <a:pPr algn="ctr"/>
            <a:r>
              <a:rPr lang="ru-RU" sz="3200" dirty="0" smtClean="0"/>
              <a:t>Ватутин Н.Ф.</a:t>
            </a:r>
            <a:endParaRPr lang="ru-RU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14282" y="0"/>
            <a:ext cx="87154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Главнокомандующие</a:t>
            </a:r>
            <a:endParaRPr lang="ru-RU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\СТАРЫЕ\присяга 17 июля 2010\IMG_33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ФОТО\СТАРЫЕ\присяга 17 июля 2010\IMG_33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ФОТО\СТАРЫЕ\присяга 17 июля 2010\IMG_33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-4221163"/>
            <a:ext cx="11704638" cy="15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ФОТО\СТАРЫЕ\присяга 17 июля 2010\IMG_331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ФОТО\СТАРЫЕ\присяга 17 июля 2010\IMG_331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ФОТО\СТАРЫЕ\присяга 17 июля 2010\IMG_331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ФОТО\СТАРЫЕ\присяга 17 июля 2010\IMG_3319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D:\ФОТО\СТАРЫЕ\присяга 17 июля 2010\IMG_332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D:\ФОТО\СТАРЫЕ\присяга 17 июля 2010\IMG_332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D:\ФОТО\СТАРЫЕ\присяга 17 июля 2010\IMG_332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D:\ФОТО\СТАРЫЕ\присяга 17 июля 2010\IMG_332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D:\ФОТО\СТАРЫЕ\присяга 17 июля 2010\IMG_3324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D:\ФОТО\СТАРЫЕ\присяга 17 июля 2010\IMG_330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D:\ФОТО\СТАРЫЕ\присяга 17 июля 2010\IMG_330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D:\ФОТО\СТАРЫЕ\присяга 17 июля 2010\IMG_3303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-4221163"/>
            <a:ext cx="11704638" cy="15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D:\ФОТО\СТАРЫЕ\присяга 17 июля 2010\IMG_3304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-4221163"/>
            <a:ext cx="11704638" cy="15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D:\ФОТО\СТАРЫЕ\присяга 17 июля 2010\IMG_3309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3" name="Picture 19" descr="D:\ФОТО\СТАРЫЕ\присяга 17 июля 2010\IMG_3310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8163" y="-2270125"/>
            <a:ext cx="15605126" cy="1170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D:\ФОТО\СТАРЫЕ\присяга 17 июля 2010\IMG_3311.jp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-4221163"/>
            <a:ext cx="11704638" cy="15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D:\ФОТО\СТАРЫЕ\присяга 17 июля 2010\IMG_3312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7125" y="-4221163"/>
            <a:ext cx="11704638" cy="1560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960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937600"/>
            <a:ext cx="6028544" cy="592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928662" y="214290"/>
            <a:ext cx="7215238" cy="5847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Монумент </a:t>
            </a:r>
            <a:r>
              <a:rPr lang="ru-RU" sz="3200" b="1" dirty="0" smtClean="0"/>
              <a:t>Курская</a:t>
            </a:r>
            <a:r>
              <a:rPr lang="ru-RU" sz="3200" dirty="0" smtClean="0"/>
              <a:t> </a:t>
            </a:r>
            <a:r>
              <a:rPr lang="ru-RU" sz="3200" b="1" dirty="0" smtClean="0"/>
              <a:t>дуга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4071934" y="4071942"/>
            <a:ext cx="478823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5400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"Тут каждый биться был готов.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Стоял кромешный ад.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 до войны без лишних слов,</a:t>
            </a:r>
            <a:b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Здесь цвел красивый сад."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25400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Г. Ильин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7158" y="1714488"/>
            <a:ext cx="8429684" cy="144655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8800" b="1" dirty="0" smtClean="0">
                <a:solidFill>
                  <a:srgbClr val="FF0000"/>
                </a:solidFill>
                <a:latin typeface="+mj-lt"/>
              </a:rPr>
              <a:t>Курская битва</a:t>
            </a:r>
            <a:endParaRPr lang="ru-RU" sz="88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928670"/>
            <a:ext cx="5446764" cy="4929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4282" y="0"/>
            <a:ext cx="342902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4400" i="1" dirty="0"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Война,       война…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Я помню все   проселки,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Которые я с боем прошагал.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928670"/>
            <a:ext cx="4786314" cy="4825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Box 11"/>
          <p:cNvSpPr txBox="1"/>
          <p:nvPr/>
        </p:nvSpPr>
        <p:spPr>
          <a:xfrm>
            <a:off x="0" y="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71472" y="642918"/>
            <a:ext cx="3929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087" name="Rectangle 15"/>
          <p:cNvSpPr>
            <a:spLocks noChangeArrowheads="1"/>
          </p:cNvSpPr>
          <p:nvPr/>
        </p:nvSpPr>
        <p:spPr bwMode="auto">
          <a:xfrm>
            <a:off x="357158" y="0"/>
            <a:ext cx="428628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 мне, война,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Живут твои осколки,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Ношу под сердцем вражеский металл.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400" i="1" dirty="0" smtClean="0">
                <a:latin typeface="Arial" pitchFamily="34" charset="0"/>
                <a:cs typeface="Times New Roman" pitchFamily="18" charset="0"/>
              </a:rPr>
              <a:t>Война, война…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857232"/>
            <a:ext cx="3133725" cy="498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3500430" y="0"/>
            <a:ext cx="5643570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 мне твои раскаты,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скорбь твоя, и горечь вдовьих слез.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Всегда со мной и дымные закаты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тишина обугленных берез.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Война, война…</a:t>
            </a: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3428992" cy="4531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3929058" y="285728"/>
            <a:ext cx="5045002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Во мне твои тревоги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кровь твоя в пожарах и в пыли.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И те бойцы, что на твоей дороге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Упали и подняться не смогли.</a:t>
            </a:r>
            <a:endParaRPr kumimoji="0" lang="ru-RU" sz="44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3996626"/>
            <a:ext cx="4007601" cy="2530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00504"/>
            <a:ext cx="4114789" cy="2571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928662" y="857232"/>
            <a:ext cx="3500462" cy="2246769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pPr algn="ctr"/>
            <a:endParaRPr lang="ru-RU" sz="4400" dirty="0" smtClean="0"/>
          </a:p>
          <a:p>
            <a:pPr algn="ctr"/>
            <a:r>
              <a:rPr lang="ru-RU" sz="4800" b="1" dirty="0" smtClean="0"/>
              <a:t>Труженики </a:t>
            </a:r>
          </a:p>
          <a:p>
            <a:pPr algn="ctr"/>
            <a:r>
              <a:rPr lang="ru-RU" sz="4800" b="1" dirty="0" smtClean="0"/>
              <a:t>тыла</a:t>
            </a:r>
            <a:endParaRPr lang="ru-RU" sz="4800" b="1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86446" y="214290"/>
            <a:ext cx="2500330" cy="3614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3281" y="0"/>
            <a:ext cx="916728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Юра\Desktop\курск\Блок №4. Карты и схемы\Карта. Обстановка к началу битвы под Курском. 5 июля 1943.jpg"/>
          <p:cNvPicPr>
            <a:picLocks noChangeAspect="1" noChangeArrowheads="1"/>
          </p:cNvPicPr>
          <p:nvPr/>
        </p:nvPicPr>
        <p:blipFill>
          <a:blip r:embed="rId2"/>
          <a:srcRect l="7176" t="5079" r="2779" b="11335"/>
          <a:stretch>
            <a:fillRect/>
          </a:stretch>
        </p:blipFill>
        <p:spPr bwMode="auto">
          <a:xfrm>
            <a:off x="3714744" y="142852"/>
            <a:ext cx="5072098" cy="642942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85720" y="428604"/>
            <a:ext cx="3071834" cy="415498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ru-RU" sz="4400" dirty="0" smtClean="0"/>
          </a:p>
          <a:p>
            <a:endParaRPr lang="ru-RU" sz="4400" dirty="0"/>
          </a:p>
          <a:p>
            <a:r>
              <a:rPr lang="ru-RU" sz="4400" dirty="0" smtClean="0"/>
              <a:t>Обстановка к началу битвы под Курском</a:t>
            </a:r>
            <a:endParaRPr lang="ru-RU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369</TotalTime>
  <Words>260</Words>
  <Application>Microsoft Office PowerPoint</Application>
  <PresentationFormat>Экран (4:3)</PresentationFormat>
  <Paragraphs>60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Юра</dc:creator>
  <cp:lastModifiedBy>МАМА</cp:lastModifiedBy>
  <cp:revision>38</cp:revision>
  <dcterms:created xsi:type="dcterms:W3CDTF">2010-11-11T16:38:44Z</dcterms:created>
  <dcterms:modified xsi:type="dcterms:W3CDTF">2013-09-03T23:39:09Z</dcterms:modified>
</cp:coreProperties>
</file>